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83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6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75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1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11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2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6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0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AEC02-3B43-443B-8881-7C56904D816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F7172-3943-4929-8649-59EA965D2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4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1" t="44523" r="26629" b="34234"/>
          <a:stretch/>
        </p:blipFill>
        <p:spPr>
          <a:xfrm>
            <a:off x="1955303" y="542925"/>
            <a:ext cx="7912597" cy="55290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28875" y="1581150"/>
            <a:ext cx="6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ICA1</a:t>
            </a:r>
            <a:endParaRPr lang="en-US" sz="1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343275" y="1592163"/>
            <a:ext cx="6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ICA2</a:t>
            </a:r>
            <a:endParaRPr lang="en-US" sz="1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191000" y="1593651"/>
            <a:ext cx="6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ICA3</a:t>
            </a:r>
            <a:endParaRPr lang="en-US" sz="14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5029200" y="1612701"/>
            <a:ext cx="6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ICA4</a:t>
            </a:r>
            <a:endParaRPr lang="en-US" sz="14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5911601" y="1581150"/>
            <a:ext cx="6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ICA5</a:t>
            </a:r>
            <a:endParaRPr lang="en-US" sz="14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6749801" y="1581149"/>
            <a:ext cx="6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ICA6</a:t>
            </a:r>
            <a:endParaRPr lang="en-US" sz="14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597526" y="1633238"/>
            <a:ext cx="6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ICA7</a:t>
            </a:r>
            <a:endParaRPr lang="en-US" sz="1400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238500" y="4924425"/>
            <a:ext cx="600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b="1" dirty="0" smtClean="0"/>
              <a:t>INTA1</a:t>
            </a:r>
            <a:endParaRPr lang="en-US" sz="1100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662362" y="4924425"/>
            <a:ext cx="600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b="1" dirty="0" smtClean="0"/>
              <a:t>INTA2</a:t>
            </a:r>
            <a:endParaRPr lang="en-US" sz="11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143374" y="4924425"/>
            <a:ext cx="600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b="1" dirty="0" smtClean="0"/>
              <a:t>INTA3</a:t>
            </a:r>
            <a:endParaRPr lang="en-US" sz="1100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419725" y="4747453"/>
            <a:ext cx="6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>
                <a:solidFill>
                  <a:schemeClr val="bg1">
                    <a:lumMod val="50000"/>
                  </a:schemeClr>
                </a:solidFill>
              </a:rPr>
              <a:t>IAS1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178301" y="4747452"/>
            <a:ext cx="6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IAS2</a:t>
            </a:r>
            <a:endParaRPr lang="en-US" sz="1400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877050" y="4747451"/>
            <a:ext cx="6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IAS3</a:t>
            </a:r>
            <a:endParaRPr lang="en-US" sz="14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650285" y="4747450"/>
            <a:ext cx="60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IAS4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6312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66" y="140480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694" y="140480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770" y="140480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846" y="140480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18" y="350792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694" y="350792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770" y="350792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846" y="350792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 descr="Instituto de Ciencias Agrarias - Inici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331" y="110794"/>
            <a:ext cx="2324669" cy="58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76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8" y="1386679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932" y="1386679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008" y="1386679"/>
            <a:ext cx="2914573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8" descr="Instituto de Ciencias Agrarias - Inic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501" y="110795"/>
            <a:ext cx="2270079" cy="56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8" y="3489799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84" y="3489799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008" y="3489799"/>
            <a:ext cx="2914573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1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5" y="158860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93" y="158860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53" y="158860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475" y="154604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5" y="369172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45" y="3705368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53" y="3691720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3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0" y="1370983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106" y="1370983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82" y="1370983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258" y="1370983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103" y="96103"/>
            <a:ext cx="1063387" cy="106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0" y="3528695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753" y="3528695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477" y="3528695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553" y="3528695"/>
            <a:ext cx="2912076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05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16" y="654879"/>
            <a:ext cx="8199818" cy="592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H:\DATOS\PTI_TELEDETECT\WG6\Cal_Workshop\FOTOS\SACO_20220929\FOTOS_VIDEOS\ICMAN-CSIC\FOTOS\P101013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1" t="10612" r="55187" b="39662"/>
          <a:stretch/>
        </p:blipFill>
        <p:spPr bwMode="auto">
          <a:xfrm rot="16200000">
            <a:off x="545489" y="-437904"/>
            <a:ext cx="2498339" cy="358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:\DATOS\PTI_TELEDETECT\WG6\Cal_Workshop\FOTOS\SACO_20220929\FOTOS_VIDEOS\ICMAN-CSIC\FOTOS\P1010188 (2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1" t="58468" r="38818" b="12025"/>
          <a:stretch/>
        </p:blipFill>
        <p:spPr bwMode="auto">
          <a:xfrm>
            <a:off x="321880" y="4212815"/>
            <a:ext cx="3267436" cy="23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>
            <a:off x="1955598" y="783771"/>
            <a:ext cx="3801971" cy="1512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/>
          <p:nvPr/>
        </p:nvCxnSpPr>
        <p:spPr>
          <a:xfrm flipV="1">
            <a:off x="2446317" y="2419508"/>
            <a:ext cx="3186461" cy="27581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V="1">
            <a:off x="1955598" y="3845626"/>
            <a:ext cx="4431347" cy="999506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7"/>
          <p:cNvSpPr txBox="1"/>
          <p:nvPr/>
        </p:nvSpPr>
        <p:spPr>
          <a:xfrm>
            <a:off x="6386945" y="3905038"/>
            <a:ext cx="1302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P4M </a:t>
            </a:r>
            <a:r>
              <a:rPr lang="es-ES_tradnl" sz="1400" b="1" dirty="0" smtClean="0"/>
              <a:t>ICMAN</a:t>
            </a:r>
            <a:endParaRPr lang="en-US" sz="1400" b="1" dirty="0"/>
          </a:p>
        </p:txBody>
      </p:sp>
      <p:sp>
        <p:nvSpPr>
          <p:cNvPr id="17" name="CuadroTexto 7"/>
          <p:cNvSpPr txBox="1"/>
          <p:nvPr/>
        </p:nvSpPr>
        <p:spPr>
          <a:xfrm>
            <a:off x="5735805" y="2357355"/>
            <a:ext cx="130228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CUBERT </a:t>
            </a:r>
            <a:r>
              <a:rPr lang="es-ES_tradnl" sz="1400" b="1" dirty="0" smtClean="0"/>
              <a:t>EBD?</a:t>
            </a:r>
            <a:endParaRPr lang="en-US" sz="1400" b="1" dirty="0"/>
          </a:p>
        </p:txBody>
      </p:sp>
      <p:cxnSp>
        <p:nvCxnSpPr>
          <p:cNvPr id="11" name="12 Conector recto de flecha"/>
          <p:cNvCxnSpPr/>
          <p:nvPr/>
        </p:nvCxnSpPr>
        <p:spPr>
          <a:xfrm flipV="1">
            <a:off x="1642485" y="3615859"/>
            <a:ext cx="4431347" cy="999506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7"/>
          <p:cNvSpPr txBox="1"/>
          <p:nvPr/>
        </p:nvSpPr>
        <p:spPr>
          <a:xfrm>
            <a:off x="5229620" y="3308082"/>
            <a:ext cx="130228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_tradnl" sz="1400" b="1" dirty="0" smtClean="0"/>
              <a:t>P4M </a:t>
            </a:r>
            <a:r>
              <a:rPr lang="es-ES_tradnl" sz="1400" b="1" dirty="0" smtClean="0"/>
              <a:t>EBD?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481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22</Words>
  <Application>Microsoft Office PowerPoint</Application>
  <PresentationFormat>Panorámica</PresentationFormat>
  <Paragraphs>17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CSIC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Pilar Martín Isabel</dc:creator>
  <cp:lastModifiedBy>María Pilar Martín Isabel</cp:lastModifiedBy>
  <cp:revision>8</cp:revision>
  <dcterms:created xsi:type="dcterms:W3CDTF">2023-05-17T17:11:45Z</dcterms:created>
  <dcterms:modified xsi:type="dcterms:W3CDTF">2023-05-18T09:07:57Z</dcterms:modified>
</cp:coreProperties>
</file>